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01"/>
    <p:restoredTop sz="95082"/>
  </p:normalViewPr>
  <p:slideViewPr>
    <p:cSldViewPr snapToGrid="0" snapToObjects="1">
      <p:cViewPr varScale="1">
        <p:scale>
          <a:sx n="68" d="100"/>
          <a:sy n="68" d="100"/>
        </p:scale>
        <p:origin x="24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DA6097-E9C2-3F40-8D8F-A2B8DC94BE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579FC39-F7EC-364C-989F-EB712F986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C2409A-4D18-7143-9742-DC00A21D3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8530-C83E-A249-ABE2-1333754EC699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4B623B-A848-604E-B182-E0259B49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7F4230-8F56-8448-B617-9AFA1F9D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C8DD-5A4D-7848-955E-1AD87075F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08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00B36D-02DE-E443-9CBD-22A25319C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DBA9C46-108E-0341-B8DF-9CDD783C4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DF8446-C065-2140-A339-EF605CDB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8530-C83E-A249-ABE2-1333754EC699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029CFA-D7C4-4940-B9DE-981B870AE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7CDBAF-77D7-514D-9865-024F65099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C8DD-5A4D-7848-955E-1AD87075F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52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A067B7F-4DE1-A94D-8898-1959EBE46C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9939AA-B42E-A743-82CB-0DE49C502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52A963-46E6-A14D-8D8E-2A3E2E760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8530-C83E-A249-ABE2-1333754EC699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4C7D1F-3E4B-0B47-86D2-B7302A83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95465F-4C98-1E42-AD0B-8647462EE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C8DD-5A4D-7848-955E-1AD87075F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19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DF571E-0607-6047-9F2E-FBCDE0B6B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1932DC-3A32-2C4F-A6AE-A428B5FDE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0D92CD-AD9F-7C4F-B20A-F7EE137D7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8530-C83E-A249-ABE2-1333754EC699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A12B65-C139-8A44-8D32-B7FB5504A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3DDAAE-9C15-ED46-BF92-41D0991DE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C8DD-5A4D-7848-955E-1AD87075F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87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57EEB8-48E0-B54B-9CA1-A0033B987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A68175-9EE1-F745-B0E6-8056F9F2E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01000A-960F-2E44-85EB-3C2AC0CCD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8530-C83E-A249-ABE2-1333754EC699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F232AB-3F09-3941-9DFD-E9F602A08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9DD9A8-FFDB-F846-971B-39A2E9143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C8DD-5A4D-7848-955E-1AD87075F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722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3B6841-496B-9241-A369-395A8A0A5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BDB89B-4EC2-D34A-87C8-E5EBB46FF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AB2B86-293F-E84B-99ED-FDD5758B9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A1FB2A-C1C0-CA46-88B2-D30D0189A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8530-C83E-A249-ABE2-1333754EC699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E99DF0-0976-3840-AECB-E48A00CC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6A12CD-CE38-3D44-B314-8178B982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C8DD-5A4D-7848-955E-1AD87075F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0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38B75D-4D21-A54B-B6C6-7F76CF5B2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668179-C7ED-5D45-9C76-36EE0B2FB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6701C6E-A61F-BA44-BF9E-69A0CCF71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19A29F1-BB4E-E542-B92A-5018FF58C9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FB21F5E-757E-4241-BA0D-890B94569C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F7C3F1F-E7F6-3443-92D3-C16CBAA9D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8530-C83E-A249-ABE2-1333754EC699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098DC0A-8BC5-B14F-ABE5-3290244A2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DD9AB1B-4AC7-B441-9A70-B81D0EE84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C8DD-5A4D-7848-955E-1AD87075F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10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B5DE06-113C-8640-9117-22B3A80B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17D317E-8146-AD4C-816C-035FB1548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8530-C83E-A249-ABE2-1333754EC699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510258A-04E7-674E-951D-A6234307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409CDDB-ED3D-CB44-8EB1-39B271D1F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C8DD-5A4D-7848-955E-1AD87075F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34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ED92AF1-8D97-9548-B51C-0F9E239B3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8530-C83E-A249-ABE2-1333754EC699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0C9BF9B-F8DD-B141-A755-7D5B9CB70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FB00DF2-2B90-2049-89F7-E840FEE5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C8DD-5A4D-7848-955E-1AD87075F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56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831662-463B-3146-B38F-EF583F2A7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8279EE-200F-CC41-9B8B-C522D3FBA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4E6D0C5-7EE6-B74D-B674-E0A0374B8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F9DB13-370E-DB45-AA3F-1F7F44C3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8530-C83E-A249-ABE2-1333754EC699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0C6664-5E60-2F47-8AD2-0A375B674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97BA82-C5A0-E64E-9B9D-3326D277F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C8DD-5A4D-7848-955E-1AD87075F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591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251F2D-DF2B-974E-9290-9A4479409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e l’image 2">
            <a:extLst>
              <a:ext uri="{FF2B5EF4-FFF2-40B4-BE49-F238E27FC236}">
                <a16:creationId xmlns:a16="http://schemas.microsoft.com/office/drawing/2014/main" id="{0B19A629-27D5-8B41-ACB6-8A85426565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FD8CDB9-BCD6-2340-AFA5-FC5FC85D1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171691-6BCC-9744-BED7-0BB6EC733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8530-C83E-A249-ABE2-1333754EC699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79F1D4-C42E-154B-88A3-9A253D29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F9B205-82B2-AE40-A2B2-C58966C26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C8DD-5A4D-7848-955E-1AD87075F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94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C2FD333-35A4-CA49-A0DE-EF778D39B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CF03DB-387A-E443-A269-F8BA59ABC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FF3B99-E793-9847-8282-9443419889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48530-C83E-A249-ABE2-1333754EC699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5C39B0-31C3-334A-8E06-A46FEC8C2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0C20BD-E2D0-594E-B2F9-3E186E64A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FC8DD-5A4D-7848-955E-1AD87075F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89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9899462-FC16-43B0-966B-FCA263450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654295" y="478232"/>
            <a:ext cx="7034121" cy="5918673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369F85A-AF0C-AA45-BBA4-E0C3730E994F}"/>
              </a:ext>
            </a:extLst>
          </p:cNvPr>
          <p:cNvSpPr txBox="1">
            <a:spLocks/>
          </p:cNvSpPr>
          <p:nvPr/>
        </p:nvSpPr>
        <p:spPr>
          <a:xfrm>
            <a:off x="5297762" y="1053711"/>
            <a:ext cx="5638994" cy="1424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Blisters- The enemy of the feet</a:t>
            </a:r>
          </a:p>
        </p:txBody>
      </p:sp>
      <p:pic>
        <p:nvPicPr>
          <p:cNvPr id="5" name="Picture 4" descr="images.jpg">
            <a:extLst>
              <a:ext uri="{FF2B5EF4-FFF2-40B4-BE49-F238E27FC236}">
                <a16:creationId xmlns:a16="http://schemas.microsoft.com/office/drawing/2014/main" id="{75139D29-9E1D-634F-B020-64131DE755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86" y="501427"/>
            <a:ext cx="3662730" cy="2743512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AFEA932-2DF1-410C-A00A-7A1E7DBF7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30098" y="2639023"/>
            <a:ext cx="4562441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>
            <a:extLst>
              <a:ext uri="{FF2B5EF4-FFF2-40B4-BE49-F238E27FC236}">
                <a16:creationId xmlns:a16="http://schemas.microsoft.com/office/drawing/2014/main" id="{7881B5F6-1A50-CA40-BB41-7604D819FD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886" y="3676518"/>
            <a:ext cx="3662730" cy="2615617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58F2C1E-D006-A24D-82F5-811893934420}"/>
              </a:ext>
            </a:extLst>
          </p:cNvPr>
          <p:cNvSpPr txBox="1">
            <a:spLocks/>
          </p:cNvSpPr>
          <p:nvPr/>
        </p:nvSpPr>
        <p:spPr>
          <a:xfrm>
            <a:off x="5297762" y="2799889"/>
            <a:ext cx="5747187" cy="29875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>
                <a:solidFill>
                  <a:srgbClr val="FFFFFF"/>
                </a:solidFill>
              </a:rPr>
              <a:t>Most common medical problem (26-76%)</a:t>
            </a:r>
          </a:p>
          <a:p>
            <a:pPr marL="0"/>
            <a:endParaRPr lang="en-US" sz="1300">
              <a:solidFill>
                <a:srgbClr val="FFFFFF"/>
              </a:solidFill>
            </a:endParaRPr>
          </a:p>
          <a:p>
            <a:r>
              <a:rPr lang="en-US" sz="1300">
                <a:solidFill>
                  <a:srgbClr val="FFFFFF"/>
                </a:solidFill>
              </a:rPr>
              <a:t>Most common reason to seek medical advice (33%)</a:t>
            </a:r>
          </a:p>
          <a:p>
            <a:pPr marL="0"/>
            <a:endParaRPr lang="en-US" sz="1300">
              <a:solidFill>
                <a:srgbClr val="FFFFFF"/>
              </a:solidFill>
            </a:endParaRPr>
          </a:p>
          <a:p>
            <a:r>
              <a:rPr lang="en-US" sz="1300">
                <a:solidFill>
                  <a:srgbClr val="FFFFFF"/>
                </a:solidFill>
              </a:rPr>
              <a:t>Cause:</a:t>
            </a:r>
          </a:p>
          <a:p>
            <a:pPr lvl="2"/>
            <a:r>
              <a:rPr lang="en-US" sz="1300">
                <a:solidFill>
                  <a:srgbClr val="FFFFFF"/>
                </a:solidFill>
              </a:rPr>
              <a:t>pain, poor performance, race withdrawal, infection, reduced nutritional intake </a:t>
            </a:r>
          </a:p>
          <a:p>
            <a:pPr marL="914400" lvl="2"/>
            <a:endParaRPr lang="en-US" sz="1300">
              <a:solidFill>
                <a:srgbClr val="FFFFFF"/>
              </a:solidFill>
            </a:endParaRPr>
          </a:p>
          <a:p>
            <a:pPr marL="0"/>
            <a:endParaRPr lang="en-US" sz="1300">
              <a:solidFill>
                <a:srgbClr val="FFFFFF"/>
              </a:solidFill>
            </a:endParaRPr>
          </a:p>
          <a:p>
            <a:pPr marL="0"/>
            <a:r>
              <a:rPr lang="en-US" sz="1300">
                <a:solidFill>
                  <a:srgbClr val="FFFFFF"/>
                </a:solidFill>
              </a:rPr>
              <a:t>Prevention important!</a:t>
            </a:r>
          </a:p>
          <a:p>
            <a:pPr marL="0"/>
            <a:endParaRPr lang="en-US" sz="1300">
              <a:solidFill>
                <a:srgbClr val="FFFFFF"/>
              </a:solidFill>
            </a:endParaRPr>
          </a:p>
          <a:p>
            <a:endParaRPr lang="en-US" sz="13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410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360EF1D-10C8-4E42-885C-DAC047A38888}"/>
              </a:ext>
            </a:extLst>
          </p:cNvPr>
          <p:cNvSpPr txBox="1">
            <a:spLocks/>
          </p:cNvSpPr>
          <p:nvPr/>
        </p:nvSpPr>
        <p:spPr>
          <a:xfrm>
            <a:off x="804672" y="723578"/>
            <a:ext cx="3387106" cy="1645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700"/>
              <a:t>Blisters- The enemy of the feet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D70BDEA-028F-2A48-844C-E393DAE7A0AB}"/>
              </a:ext>
            </a:extLst>
          </p:cNvPr>
          <p:cNvSpPr txBox="1">
            <a:spLocks/>
          </p:cNvSpPr>
          <p:nvPr/>
        </p:nvSpPr>
        <p:spPr>
          <a:xfrm>
            <a:off x="804672" y="2548467"/>
            <a:ext cx="3387105" cy="3628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/>
            <a:endParaRPr lang="en-US" sz="1800" dirty="0"/>
          </a:p>
          <a:p>
            <a:r>
              <a:rPr lang="en-US" sz="1800" dirty="0"/>
              <a:t>Prophylactic measures need to be investigated: </a:t>
            </a:r>
          </a:p>
          <a:p>
            <a:pPr lvl="2"/>
            <a:r>
              <a:rPr lang="en-US" sz="1800" dirty="0"/>
              <a:t>type and fabric of socks</a:t>
            </a:r>
          </a:p>
          <a:p>
            <a:pPr lvl="2"/>
            <a:r>
              <a:rPr lang="en-US" sz="1800" dirty="0"/>
              <a:t>tape </a:t>
            </a:r>
          </a:p>
          <a:p>
            <a:pPr lvl="2"/>
            <a:r>
              <a:rPr lang="en-US" sz="1800" dirty="0"/>
              <a:t>application of antiperspirants</a:t>
            </a:r>
          </a:p>
          <a:p>
            <a:pPr lvl="2"/>
            <a:r>
              <a:rPr lang="en-US" sz="1800" dirty="0"/>
              <a:t>talcum powder</a:t>
            </a:r>
          </a:p>
          <a:p>
            <a:pPr lvl="2"/>
            <a:r>
              <a:rPr lang="en-US" sz="1800" dirty="0"/>
              <a:t>lubricant</a:t>
            </a:r>
          </a:p>
          <a:p>
            <a:pPr marL="0"/>
            <a:endParaRPr lang="en-US" sz="1800" dirty="0"/>
          </a:p>
          <a:p>
            <a:endParaRPr lang="en-US" sz="1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B6D9F6-3E47-45AD-8461-718A3C87E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8409" y="0"/>
            <a:ext cx="7653591" cy="685800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3B16A00-A549-4B07-B8C2-4B3A966D9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60141" y="321732"/>
            <a:ext cx="4111054" cy="3674848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124BA09D-F33E-BA42-BF21-29B8F687F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9463" y="806707"/>
            <a:ext cx="3775899" cy="2696433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3B86BAE-87B4-4192-ABB2-627FFC965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8156" y="321732"/>
            <a:ext cx="2766017" cy="3026832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1.jpg">
            <a:extLst>
              <a:ext uri="{FF2B5EF4-FFF2-40B4-BE49-F238E27FC236}">
                <a16:creationId xmlns:a16="http://schemas.microsoft.com/office/drawing/2014/main" id="{49A818CC-F4B8-A847-8767-2382CDA270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639" y="613781"/>
            <a:ext cx="2438503" cy="2438503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2BB4F03-4463-45CC-89A7-8E03412E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60141" y="4155753"/>
            <a:ext cx="4111054" cy="2380509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1.jpg">
            <a:extLst>
              <a:ext uri="{FF2B5EF4-FFF2-40B4-BE49-F238E27FC236}">
                <a16:creationId xmlns:a16="http://schemas.microsoft.com/office/drawing/2014/main" id="{15C9F0D3-AF39-1F46-88AE-6622E3627F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463" y="4407114"/>
            <a:ext cx="3775899" cy="1887949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80E1AEAE-1F52-4C29-925C-27738417E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8156" y="3509431"/>
            <a:ext cx="2766017" cy="3026832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8" descr="1.jpg">
            <a:extLst>
              <a:ext uri="{FF2B5EF4-FFF2-40B4-BE49-F238E27FC236}">
                <a16:creationId xmlns:a16="http://schemas.microsoft.com/office/drawing/2014/main" id="{B34842B6-37BC-9442-9984-ABDD3FB2C3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192" r="-19192"/>
          <a:stretch>
            <a:fillRect/>
          </a:stretch>
        </p:blipFill>
        <p:spPr>
          <a:xfrm>
            <a:off x="9279639" y="4367133"/>
            <a:ext cx="2438503" cy="131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993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AC406DE2D4E841BAED614997E15FFC" ma:contentTypeVersion="12" ma:contentTypeDescription="Crée un document." ma:contentTypeScope="" ma:versionID="ba3611f554d1a3f6294bef760e51a5f1">
  <xsd:schema xmlns:xsd="http://www.w3.org/2001/XMLSchema" xmlns:xs="http://www.w3.org/2001/XMLSchema" xmlns:p="http://schemas.microsoft.com/office/2006/metadata/properties" xmlns:ns2="d7d43000-0c39-43e9-8922-b180d1ee21d7" xmlns:ns3="9df186c5-6842-4292-8793-120fc53a86b8" targetNamespace="http://schemas.microsoft.com/office/2006/metadata/properties" ma:root="true" ma:fieldsID="9d85cf19c74f25a5dbb609606957ae3e" ns2:_="" ns3:_="">
    <xsd:import namespace="d7d43000-0c39-43e9-8922-b180d1ee21d7"/>
    <xsd:import namespace="9df186c5-6842-4292-8793-120fc53a86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d43000-0c39-43e9-8922-b180d1ee21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f186c5-6842-4292-8793-120fc53a86b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5F5B30-5C03-46D5-BED8-8D7F069FB9CF}"/>
</file>

<file path=customXml/itemProps2.xml><?xml version="1.0" encoding="utf-8"?>
<ds:datastoreItem xmlns:ds="http://schemas.openxmlformats.org/officeDocument/2006/customXml" ds:itemID="{8A642881-44F9-4BCD-AAFB-264FE0B30B81}"/>
</file>

<file path=customXml/itemProps3.xml><?xml version="1.0" encoding="utf-8"?>
<ds:datastoreItem xmlns:ds="http://schemas.openxmlformats.org/officeDocument/2006/customXml" ds:itemID="{AACB94A1-C3A8-4034-BC09-CBE5764D58C3}"/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66</Words>
  <Application>Microsoft Macintosh PowerPoint</Application>
  <PresentationFormat>Grand écran</PresentationFormat>
  <Paragraphs>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Patrick BASSET</dc:creator>
  <cp:lastModifiedBy>Patrick BASSET</cp:lastModifiedBy>
  <cp:revision>1</cp:revision>
  <dcterms:created xsi:type="dcterms:W3CDTF">2020-02-28T17:59:52Z</dcterms:created>
  <dcterms:modified xsi:type="dcterms:W3CDTF">2020-02-28T18:10:02Z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0x01010001AC406DE2D4E841BAED614997E15FFC</vt:lpwstr>
  </property>
</Properties>
</file>